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3"/>
  </p:normalViewPr>
  <p:slideViewPr>
    <p:cSldViewPr snapToGrid="0" snapToObjects="1">
      <p:cViewPr varScale="1">
        <p:scale>
          <a:sx n="104" d="100"/>
          <a:sy n="104" d="100"/>
        </p:scale>
        <p:origin x="328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9D1B7D-8EA2-AD45-9908-221B799E6E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2D98FA6-4C0D-044A-AC4E-2FFD7A299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573769F-8A8A-4E45-B000-081F8416D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2D39-50CB-EB4E-8632-FC00526AA5A0}" type="datetimeFigureOut">
              <a:rPr lang="es-ES" smtClean="0"/>
              <a:t>20/11/18</a:t>
            </a:fld>
            <a:endParaRPr lang="es-ES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D4DCEFA3-97B4-D346-A6B8-ADD35CF58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44362949-5936-7242-A791-CEBF2F9CD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DB79-E2F6-6045-905D-D392E7F9E6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5528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68564-9404-5641-8312-1CD18647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B285D8-8CB4-E74A-A824-A7A2BB9B3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AA3D272-9FF3-5946-A5EA-C70FA20FE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2D39-50CB-EB4E-8632-FC00526AA5A0}" type="datetimeFigureOut">
              <a:rPr lang="es-ES" smtClean="0"/>
              <a:t>20/11/18</a:t>
            </a:fld>
            <a:endParaRPr lang="es-ES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621234A-FE90-A14B-92C2-CB75E9312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097A99E-1ACB-6F47-ADCA-80CE5972A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DB79-E2F6-6045-905D-D392E7F9E6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0163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038D23-A3D3-134F-A541-9036FCB58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E3663535-A34E-1247-B3C8-F0322F4CE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81C5DE82-62D9-844E-82F4-B2123E292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2D39-50CB-EB4E-8632-FC00526AA5A0}" type="datetimeFigureOut">
              <a:rPr lang="es-ES" smtClean="0"/>
              <a:t>20/11/18</a:t>
            </a:fld>
            <a:endParaRPr lang="es-ES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CCD76319-A84B-304D-A397-AC0261EF8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87A5879C-F164-8142-926F-8B41D56AE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DB79-E2F6-6045-905D-D392E7F9E6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8616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A05C00-372E-294A-BBEE-5990B1C2E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21BC23-CDDB-334E-BCB6-ADD2D200F0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5F542D-844A-204F-B694-812400E590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osición de fecha 4">
            <a:extLst>
              <a:ext uri="{FF2B5EF4-FFF2-40B4-BE49-F238E27FC236}">
                <a16:creationId xmlns:a16="http://schemas.microsoft.com/office/drawing/2014/main" id="{7F57D9D9-D1FF-6140-A315-F51F6B36E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2D39-50CB-EB4E-8632-FC00526AA5A0}" type="datetimeFigureOut">
              <a:rPr lang="es-ES" smtClean="0"/>
              <a:t>20/11/18</a:t>
            </a:fld>
            <a:endParaRPr lang="es-ES"/>
          </a:p>
        </p:txBody>
      </p:sp>
      <p:sp>
        <p:nvSpPr>
          <p:cNvPr id="6" name="Marcador de posición de pie de página 5">
            <a:extLst>
              <a:ext uri="{FF2B5EF4-FFF2-40B4-BE49-F238E27FC236}">
                <a16:creationId xmlns:a16="http://schemas.microsoft.com/office/drawing/2014/main" id="{9FA37B00-7647-484A-9C69-EC4904166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D5EF0B71-008A-4840-83FE-B6F06967E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DB79-E2F6-6045-905D-D392E7F9E6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3989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0808C-0418-A242-A59C-0814A280A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D82B7E47-D64A-CA4A-8284-D77E46545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E56528E-05E5-C84C-ADE1-00AFE1A94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id="{55046CC5-1033-F44C-B0A2-175B67B2BE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7BF6B44-7FB6-5B47-919F-472D68113A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F56A76DC-FA38-124F-83E8-FD6B26EC4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2D39-50CB-EB4E-8632-FC00526AA5A0}" type="datetimeFigureOut">
              <a:rPr lang="es-ES" smtClean="0"/>
              <a:t>20/11/18</a:t>
            </a:fld>
            <a:endParaRPr lang="es-ES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AFC166B3-E055-0A4F-AF6A-13491DCE6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FC4FB904-886E-164B-AF00-47985ADD6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DB79-E2F6-6045-905D-D392E7F9E6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3286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706A2C-4F6C-9B4E-AE60-CF4B7C4AB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fecha 2">
            <a:extLst>
              <a:ext uri="{FF2B5EF4-FFF2-40B4-BE49-F238E27FC236}">
                <a16:creationId xmlns:a16="http://schemas.microsoft.com/office/drawing/2014/main" id="{389D16B0-A88A-604E-BD8E-A8E8199F6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2D39-50CB-EB4E-8632-FC00526AA5A0}" type="datetimeFigureOut">
              <a:rPr lang="es-ES" smtClean="0"/>
              <a:t>20/11/18</a:t>
            </a:fld>
            <a:endParaRPr lang="es-ES"/>
          </a:p>
        </p:txBody>
      </p:sp>
      <p:sp>
        <p:nvSpPr>
          <p:cNvPr id="4" name="Marcador de posición de pie de página 3">
            <a:extLst>
              <a:ext uri="{FF2B5EF4-FFF2-40B4-BE49-F238E27FC236}">
                <a16:creationId xmlns:a16="http://schemas.microsoft.com/office/drawing/2014/main" id="{CC463401-1C7E-234D-B9F3-D655552E7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25B99298-9C57-114B-8BF5-969F87E7F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DB79-E2F6-6045-905D-D392E7F9E6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8547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E1A8CE16-2A7D-734A-8B01-6652E613D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2D39-50CB-EB4E-8632-FC00526AA5A0}" type="datetimeFigureOut">
              <a:rPr lang="es-ES" smtClean="0"/>
              <a:t>20/11/18</a:t>
            </a:fld>
            <a:endParaRPr lang="es-ES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94C9835E-7350-3641-A91F-5A15AC998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3D5B3063-12EA-2943-A997-D1D296F3B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DB79-E2F6-6045-905D-D392E7F9E6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1377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B23AF1-7F87-874A-9B73-EDC59C952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B29872-A91D-6B41-B655-0E42CEE14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E111E509-AFF1-7A42-8BCB-1549EC64B0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posición de fecha 4">
            <a:extLst>
              <a:ext uri="{FF2B5EF4-FFF2-40B4-BE49-F238E27FC236}">
                <a16:creationId xmlns:a16="http://schemas.microsoft.com/office/drawing/2014/main" id="{9C9C3050-9CEF-B747-B8B9-0F26E8E3F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2D39-50CB-EB4E-8632-FC00526AA5A0}" type="datetimeFigureOut">
              <a:rPr lang="es-ES" smtClean="0"/>
              <a:t>20/11/18</a:t>
            </a:fld>
            <a:endParaRPr lang="es-ES"/>
          </a:p>
        </p:txBody>
      </p:sp>
      <p:sp>
        <p:nvSpPr>
          <p:cNvPr id="6" name="Marcador de posición de pie de página 5">
            <a:extLst>
              <a:ext uri="{FF2B5EF4-FFF2-40B4-BE49-F238E27FC236}">
                <a16:creationId xmlns:a16="http://schemas.microsoft.com/office/drawing/2014/main" id="{30F3B65E-EE90-F047-81F1-915258A68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13094BEB-3BF7-2E4D-898A-9C460C1A4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DB79-E2F6-6045-905D-D392E7F9E6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5125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4B74A9-D825-6D42-8C09-0D2F3A464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062EEE0-E2C4-334B-A5C9-0FDEFC143B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D6DB94EC-DCBD-0B4D-805C-F5E0CB7A07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posición de fecha 4">
            <a:extLst>
              <a:ext uri="{FF2B5EF4-FFF2-40B4-BE49-F238E27FC236}">
                <a16:creationId xmlns:a16="http://schemas.microsoft.com/office/drawing/2014/main" id="{3076196B-6017-9844-9701-7DF5F5C78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2D39-50CB-EB4E-8632-FC00526AA5A0}" type="datetimeFigureOut">
              <a:rPr lang="es-ES" smtClean="0"/>
              <a:t>20/11/18</a:t>
            </a:fld>
            <a:endParaRPr lang="es-ES"/>
          </a:p>
        </p:txBody>
      </p:sp>
      <p:sp>
        <p:nvSpPr>
          <p:cNvPr id="6" name="Marcador de posición de pie de página 5">
            <a:extLst>
              <a:ext uri="{FF2B5EF4-FFF2-40B4-BE49-F238E27FC236}">
                <a16:creationId xmlns:a16="http://schemas.microsoft.com/office/drawing/2014/main" id="{5631E5BB-E1C0-F84B-9E1A-8AE8A200B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0A302EEE-9F73-AC42-A85A-E3F4B49FF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DB79-E2F6-6045-905D-D392E7F9E6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5218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770B0F-8AC4-284E-B939-75C1CA890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vertical 2">
            <a:extLst>
              <a:ext uri="{FF2B5EF4-FFF2-40B4-BE49-F238E27FC236}">
                <a16:creationId xmlns:a16="http://schemas.microsoft.com/office/drawing/2014/main" id="{B39AFD03-FC89-F04A-864B-CC1211CB4E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C0F1989A-EEBC-C24C-B615-A5343017B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2D39-50CB-EB4E-8632-FC00526AA5A0}" type="datetimeFigureOut">
              <a:rPr lang="es-ES" smtClean="0"/>
              <a:t>20/11/18</a:t>
            </a:fld>
            <a:endParaRPr lang="es-ES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A7CA374D-8FE6-4047-B87E-CD9C1E794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41CD130A-45D6-9646-98AF-63A51EC6E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DB79-E2F6-6045-905D-D392E7F9E6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8917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57C7092-23EC-224B-88BC-2B9ACC8565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vertical 2">
            <a:extLst>
              <a:ext uri="{FF2B5EF4-FFF2-40B4-BE49-F238E27FC236}">
                <a16:creationId xmlns:a16="http://schemas.microsoft.com/office/drawing/2014/main" id="{03EFC5F6-5E4A-4241-92B3-EA1EA19558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0AFB61BA-9A38-D946-A432-A1693B806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2D39-50CB-EB4E-8632-FC00526AA5A0}" type="datetimeFigureOut">
              <a:rPr lang="es-ES" smtClean="0"/>
              <a:t>20/11/18</a:t>
            </a:fld>
            <a:endParaRPr lang="es-ES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5F4C143C-592E-F542-8BF5-0915AE69C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1DF1123E-78F7-C547-83BB-662D0963A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DB79-E2F6-6045-905D-D392E7F9E6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2999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>
            <a:extLst>
              <a:ext uri="{FF2B5EF4-FFF2-40B4-BE49-F238E27FC236}">
                <a16:creationId xmlns:a16="http://schemas.microsoft.com/office/drawing/2014/main" id="{F5B80230-A9B4-A94A-88E4-79E393661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0764442C-EFDB-A24B-8A77-13248F6DDA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EEB76308-8605-A941-9E85-F8F3625059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12D39-50CB-EB4E-8632-FC00526AA5A0}" type="datetimeFigureOut">
              <a:rPr lang="es-ES" smtClean="0"/>
              <a:t>20/11/18</a:t>
            </a:fld>
            <a:endParaRPr lang="es-ES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D839D505-D47C-AE42-B5C1-543D09CA8A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44CC843A-009D-A84E-AFEF-6BB409844C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5DB79-E2F6-6045-905D-D392E7F9E6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2356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0081D01-AA73-FA44-9AC3-736B86238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451" y="565837"/>
            <a:ext cx="13444308" cy="508362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4CE6E7E-FA1C-1641-B263-6AA829219F09}"/>
              </a:ext>
            </a:extLst>
          </p:cNvPr>
          <p:cNvSpPr txBox="1"/>
          <p:nvPr/>
        </p:nvSpPr>
        <p:spPr>
          <a:xfrm>
            <a:off x="4550230" y="3422530"/>
            <a:ext cx="38753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 EGUN EUSKARAZ </a:t>
            </a:r>
          </a:p>
          <a:p>
            <a:r>
              <a:rPr lang="es-ES" sz="1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2018ko </a:t>
            </a:r>
            <a:r>
              <a:rPr lang="es-ES" sz="10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azaroaren</a:t>
            </a:r>
            <a:r>
              <a:rPr lang="es-ES" sz="1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23tik </a:t>
            </a:r>
          </a:p>
          <a:p>
            <a:r>
              <a:rPr lang="es-ES" sz="10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abenduren</a:t>
            </a:r>
            <a:r>
              <a:rPr lang="es-ES" sz="1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3ra</a:t>
            </a:r>
          </a:p>
        </p:txBody>
      </p:sp>
    </p:spTree>
    <p:extLst>
      <p:ext uri="{BB962C8B-B14F-4D97-AF65-F5344CB8AC3E}">
        <p14:creationId xmlns:p14="http://schemas.microsoft.com/office/powerpoint/2010/main" val="6975223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</Words>
  <Application>Microsoft Macintosh PowerPoint</Application>
  <PresentationFormat>Panorámica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Usuario de Microsoft Office</cp:lastModifiedBy>
  <cp:revision>1</cp:revision>
  <dcterms:created xsi:type="dcterms:W3CDTF">2018-11-20T19:21:58Z</dcterms:created>
  <dcterms:modified xsi:type="dcterms:W3CDTF">2018-11-20T19:26:58Z</dcterms:modified>
</cp:coreProperties>
</file>